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60" r:id="rId9"/>
    <p:sldId id="262" r:id="rId10"/>
    <p:sldId id="274" r:id="rId11"/>
    <p:sldId id="266" r:id="rId12"/>
    <p:sldId id="267" r:id="rId13"/>
    <p:sldId id="269" r:id="rId14"/>
    <p:sldId id="271" r:id="rId15"/>
    <p:sldId id="265" r:id="rId16"/>
    <p:sldId id="273" r:id="rId17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C2BA"/>
    <a:srgbClr val="16A3AC"/>
    <a:srgbClr val="66FF33"/>
    <a:srgbClr val="CC0099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7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microsoft.com/office/2007/relationships/hdphoto" Target="../media/hdphoto9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0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3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C2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6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H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389A3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/>
                </a:solidFill>
                <a:effectLst/>
                <a:latin typeface="Arial Black" panose="020B0A04020102020204" pitchFamily="34" charset="0"/>
              </a:rPr>
              <a:t>h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y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s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96600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581433-D4C0-06E7-BAF5-2344157BE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97844" y="1005141"/>
            <a:ext cx="42032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Plum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FACD3F-2947-930A-80C5-3E287D96E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285" y="2574801"/>
            <a:ext cx="3319208" cy="33192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DE20A7-88D8-C987-0298-ADE83525E4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rcRect l="14958" t="8912" b="4000"/>
          <a:stretch/>
        </p:blipFill>
        <p:spPr>
          <a:xfrm>
            <a:off x="-1" y="1286615"/>
            <a:ext cx="6338807" cy="64857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82C4B2-9EE8-AAEF-16B5-9B93D3C54391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623478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95266" y="793644"/>
            <a:ext cx="336313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Pear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77140-C056-982A-ED36-7A9853DDE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5267" y="2532582"/>
            <a:ext cx="3218469" cy="32184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170FFB-9C7F-4456-0838-F5B2E05B45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8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29155"/>
            <a:ext cx="6335327" cy="63432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301EE3-4F11-2280-5957-6030565D45AB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98286C4-E7F2-75E5-EE96-8A10CE927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7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632287"/>
            <a:ext cx="6145773" cy="61401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026976" y="693569"/>
            <a:ext cx="603142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Strawberry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61F1C3-D29D-A19D-7D58-E562D4108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776" y="2432507"/>
            <a:ext cx="3288224" cy="32882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F6375B-5A40-EE0E-C81D-F5C163F36BAD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7FEF0CF-B082-024F-0A36-68064C534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584424"/>
            <a:ext cx="6181880" cy="61879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3876520" y="809220"/>
            <a:ext cx="618188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Watermelon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4D7F66-5AAC-1F47-6A5E-81B27892F4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3536" y="2394933"/>
            <a:ext cx="3122464" cy="3122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581A1C-73F3-5B6E-19DB-35EEF0D4C75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77930" y="809220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Avocado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EEA7B3-C6F4-6ED3-0B00-69B21F3F0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2793" y="2548158"/>
            <a:ext cx="3288224" cy="32882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F80D56-9EB2-3423-D825-466D1B95D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516716"/>
            <a:ext cx="6261315" cy="62556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46D689-F17F-11AD-20A6-B3D4FA263C2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2DDA261-169F-BC4B-7035-AB7BCE06F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255211"/>
            <a:ext cx="6511092" cy="65171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3759734" y="1005141"/>
            <a:ext cx="66706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Pomegranate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732ACA-85E8-E264-BD92-77507773A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688" y="2646334"/>
            <a:ext cx="1239865" cy="12398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692057-0E57-0BB9-1D21-DD24AC09D6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0627" y="2534073"/>
            <a:ext cx="3110194" cy="31101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7A997D-57B7-8FE1-B8A6-5A03EB2C509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CA0CE17-BDE7-1BF7-9A9F-A3DAF09DF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243018"/>
            <a:ext cx="6547671" cy="652938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08095" y="1005141"/>
            <a:ext cx="4293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Papaya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11C78-7A18-5F1D-5A88-C820B70E4F7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707" t="10283" r="11069" b="12739"/>
          <a:stretch/>
        </p:blipFill>
        <p:spPr>
          <a:xfrm>
            <a:off x="6314293" y="2574801"/>
            <a:ext cx="3480636" cy="34695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364929-23D8-BC52-474D-A5B9DD503A9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108606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7F3883-CE52-71B4-C211-09E84EDCC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060122"/>
            <a:ext cx="6718374" cy="67122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23307" y="795135"/>
            <a:ext cx="368246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Banana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EECCED-2F5D-FB6F-04BA-820D2919C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884" y="2352253"/>
            <a:ext cx="3413116" cy="341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213B41-DF1F-8F70-19E6-87DEDD587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rcRect l="16307" t="16970" r="17455" b="16495"/>
          <a:stretch/>
        </p:blipFill>
        <p:spPr>
          <a:xfrm>
            <a:off x="0" y="1169075"/>
            <a:ext cx="6579476" cy="66033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64271" y="795135"/>
            <a:ext cx="33072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Apple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E10B82-4632-5213-4B99-CAFC94142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4271" y="2534073"/>
            <a:ext cx="3222455" cy="32224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4D54BF-CA71-8EB7-EF23-975A1CF9D176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E138FD4-840F-62EC-1B63-96C5E771A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"/>
                    </a14:imgEffect>
                    <a14:imgEffect>
                      <a14:saturation sat="0"/>
                    </a14:imgEffect>
                    <a14:imgEffect>
                      <a14:brightnessContrast bright="7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542087"/>
            <a:ext cx="6224706" cy="62303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693569"/>
            <a:ext cx="493458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Pineapple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1E13A7-3631-6867-CA81-12C421C7F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275" y="2432507"/>
            <a:ext cx="3171974" cy="31719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2AAE71-411C-3220-596E-788649575C1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386460E-D033-8345-4A88-56A0C7BA1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1000" contrast="100000"/>
                    </a14:imgEffect>
                  </a14:imgLayer>
                </a14:imgProps>
              </a:ext>
            </a:extLst>
          </a:blip>
          <a:srcRect l="20028" t="9649" r="20087" b="11257"/>
          <a:stretch/>
        </p:blipFill>
        <p:spPr>
          <a:xfrm>
            <a:off x="-1" y="1167907"/>
            <a:ext cx="5579389" cy="6604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ED54C1-A7E7-B375-3574-BC0AF95AF2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542" y="3196539"/>
            <a:ext cx="1591117" cy="159111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11863" y="671042"/>
            <a:ext cx="42465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Cherry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3D7245-9423-D0A0-88B9-7421AF1FAA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543" y="2672166"/>
            <a:ext cx="1591117" cy="15911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745BE9-0AA6-0BB7-FCB5-5525CA44188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401" b="6883"/>
          <a:stretch/>
        </p:blipFill>
        <p:spPr>
          <a:xfrm>
            <a:off x="6447295" y="2398748"/>
            <a:ext cx="3409648" cy="30590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8FE432-FCBD-641B-CF88-A7C3130542D9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B07B12-C00A-579C-FAA9-1ED4C091E1C3}"/>
              </a:ext>
            </a:extLst>
          </p:cNvPr>
          <p:cNvSpPr/>
          <p:nvPr/>
        </p:nvSpPr>
        <p:spPr>
          <a:xfrm>
            <a:off x="0" y="0"/>
            <a:ext cx="10058400" cy="7772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F2971B-BB7C-4DE7-580F-EA12C303E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790" y="2403267"/>
            <a:ext cx="3365715" cy="33657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971F83-67BC-7BB3-DA0A-8A951840F5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36" y="1632287"/>
            <a:ext cx="5416205" cy="54205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91687C-7C9E-A215-9761-493158548032}"/>
              </a:ext>
            </a:extLst>
          </p:cNvPr>
          <p:cNvSpPr txBox="1"/>
          <p:nvPr/>
        </p:nvSpPr>
        <p:spPr>
          <a:xfrm>
            <a:off x="5873345" y="638315"/>
            <a:ext cx="418505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Grapes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6C224A-17EC-1AC5-36D2-8527486372B7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55D5ACC-A51A-62A8-6C70-6F6079647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7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79326"/>
            <a:ext cx="6387371" cy="639307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73345" y="638315"/>
            <a:ext cx="418505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Orange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F762C4-E1C9-3BAB-0B2C-7649DB4F7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769" y="2377253"/>
            <a:ext cx="3164237" cy="31642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9236DA-3F36-2AED-DF21-8F86769092E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71280" y="795135"/>
            <a:ext cx="325722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Peach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991992-D3D9-2EAF-48E8-B33B851BF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1280" y="2472524"/>
            <a:ext cx="3257227" cy="32572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95F732-BDEB-4950-CB16-78C67BFC2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5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314" y="1636962"/>
            <a:ext cx="6140503" cy="61354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09128D-634B-7BCA-2D55-BFA5D12C3E30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54305" y="795135"/>
            <a:ext cx="361721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Mango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7D35A5-A647-FAFD-475B-5E54F646CA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225" t="12342" r="9939" b="7367"/>
          <a:stretch/>
        </p:blipFill>
        <p:spPr>
          <a:xfrm>
            <a:off x="6741762" y="2534073"/>
            <a:ext cx="3115159" cy="31726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9F607B-064F-0136-9B30-97F0C32129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568979"/>
            <a:ext cx="5766367" cy="61730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B64CB1-77A6-5384-0A36-AEBF7E10EE8B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1240</TotalTime>
  <Words>80</Words>
  <Application>Microsoft Office PowerPoint</Application>
  <PresentationFormat>Custom</PresentationFormat>
  <Paragraphs>47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145</cp:revision>
  <dcterms:created xsi:type="dcterms:W3CDTF">2025-02-12T09:43:58Z</dcterms:created>
  <dcterms:modified xsi:type="dcterms:W3CDTF">2025-02-24T16:41:38Z</dcterms:modified>
</cp:coreProperties>
</file>

<file path=docProps/thumbnail.jpeg>
</file>